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916F0-9976-D333-2360-E7277F0995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6F16E4-1CCE-D995-0697-906DBCA1F4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BBA5C-CD9F-6309-1CA5-F7C96464D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A921-8FD8-9E44-8364-980F6C120318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FDCF12-C14B-9131-6A28-978FD35CC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AE307-B887-24EA-DB04-38E197CBC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05EB-A275-644B-8FE2-CDB3BA444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60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0901D-787C-1304-C0EC-C02BF5845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C33DB1-D5C4-A015-81CA-F092DF26A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14B40-573F-6CCD-6BB5-B019F615B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A921-8FD8-9E44-8364-980F6C120318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1EED6-34A9-3EB2-1A59-6F69E697C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24A2EE-FFEE-F9D7-9950-77D7DB724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05EB-A275-644B-8FE2-CDB3BA444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514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009FAE-3122-6674-D0B6-242B757326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C06605-61CF-7D28-FD0A-C69AB04BBC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4D6F6-6CC4-CBB9-F7CC-C2F8A47D3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A921-8FD8-9E44-8364-980F6C120318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2DBDFE-0B0F-A00E-9E53-9FF809C7B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AEFDB-49DF-8840-7597-43FF133AA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05EB-A275-644B-8FE2-CDB3BA444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265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9139C-B869-918F-3C2B-392F2F425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CCEE2-F574-D497-7227-A16CB8341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E751A-9226-B684-4617-CF1B3AC91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A921-8FD8-9E44-8364-980F6C120318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F8D250-5A7D-CC36-8DE6-0F78EBB9A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C0C1E-0F06-9B52-EE30-C67F7463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05EB-A275-644B-8FE2-CDB3BA444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354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98D1F-ED23-169D-FFAC-F9C2CE6AB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7552C0-05EC-382A-F03E-7B3C6F153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76858-C122-C32C-76D7-17AD43E16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A921-8FD8-9E44-8364-980F6C120318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0F3A0-567D-B2B5-16B9-62230184B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02F37D-A54D-3928-A2A2-79755F08C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05EB-A275-644B-8FE2-CDB3BA444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56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556E9-EAE8-9094-04AF-C11A85770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54982-512E-285C-BECC-23086E523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2CAFB-07EE-B6FC-B98C-BB873163D1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EB529B-F9AB-BB23-A4B9-A4BFCE30C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A921-8FD8-9E44-8364-980F6C120318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81974A-A44A-8E28-978B-DE0F02DD7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B93E28-48E7-BCEF-F0A9-16BA9AC92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05EB-A275-644B-8FE2-CDB3BA444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90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EAA0E-1F59-FCA5-9A5D-FBBD4DBE3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BF80CC-1275-F1E0-2787-F616E6CCF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C5CA51-1B23-2CAF-E1B1-B6AA7D3273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44A42F-DFB3-6EB4-3580-F7FF2FDAA7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8DEB11-6C5F-210E-C8F7-C85474D538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4C7FA1-B046-2B39-1598-9D728A467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A921-8FD8-9E44-8364-980F6C120318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2A86FA-2FBA-373D-3A14-249ED5C5B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8758AC-2553-1518-1538-0447C897F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05EB-A275-644B-8FE2-CDB3BA444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507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37CC3-8764-486C-8992-264746CAF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03A764-B9F3-2BD6-00AE-661BB5566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A921-8FD8-9E44-8364-980F6C120318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EEA9E-AFE3-0F09-7BFD-EC5038849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CF0881-FA70-2E44-8ADF-641358595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05EB-A275-644B-8FE2-CDB3BA444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599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651A4E-13D1-63DC-0877-7EB79B110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A921-8FD8-9E44-8364-980F6C120318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9667D4-8828-520F-342E-D860B0036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E08EA8-9118-25F8-13F1-4DA6E0F3A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05EB-A275-644B-8FE2-CDB3BA444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953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20D5B-8E7D-1407-6820-B94D8D05B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34FC7-15B4-73CE-8ED0-9061DBD82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F52182-B31F-167E-4E96-6E084D2DBE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376ED0-15CF-41B4-C067-46E41C73D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A921-8FD8-9E44-8364-980F6C120318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F6228B-7909-968A-538E-08EEF1A9B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1D6948-AF45-78AF-22FA-33B8CB6E6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05EB-A275-644B-8FE2-CDB3BA444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596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1CBE9-20B0-07AD-3851-4ABC155C7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B1DF2E-3908-5768-DE67-688F3DEAA7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5773CA-2B4B-8118-828A-72F6A505BD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A4DCF-C1A0-7913-D42D-70B9853E7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A921-8FD8-9E44-8364-980F6C120318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E0FD2E-F561-3C38-F3D1-B88C5C95F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7FA715-D231-E2D2-99D2-B42F3C4A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05EB-A275-644B-8FE2-CDB3BA444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294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47CA5E-F7C3-CED2-82C7-BA1B7A86A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436D76-EFFD-7A52-7BA4-DEE79265CE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A47CDC-9271-1134-1190-23513C6ACD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EA921-8FD8-9E44-8364-980F6C120318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D4954-598E-C4ED-6A29-1069FF87B3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1CDC6-EF16-D6AC-2862-CD3A0AE714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805EB-A275-644B-8FE2-CDB3BA444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92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D3C2F-DE3F-7106-8F38-FA02084F19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This is </a:t>
            </a:r>
            <a:r>
              <a:rPr lang="en-US"/>
              <a:t>a sample file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D744A-C143-1203-B36D-2A3C0A3B89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30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This is a sample file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 sample file</dc:title>
  <dc:creator>Simon Sheppard</dc:creator>
  <cp:lastModifiedBy>Simon Sheppard</cp:lastModifiedBy>
  <cp:revision>1</cp:revision>
  <dcterms:created xsi:type="dcterms:W3CDTF">2023-10-20T15:58:13Z</dcterms:created>
  <dcterms:modified xsi:type="dcterms:W3CDTF">2023-10-20T15:59:26Z</dcterms:modified>
</cp:coreProperties>
</file>